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4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7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4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3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irloss-innovations.co.uk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airloss-innovations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osaic of colorful geometric shapes">
            <a:extLst>
              <a:ext uri="{FF2B5EF4-FFF2-40B4-BE49-F238E27FC236}">
                <a16:creationId xmlns:a16="http://schemas.microsoft.com/office/drawing/2014/main" id="{052937B9-2162-4C9A-2169-E0CE9863B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23" b="330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9095F-E9D4-D1FD-2E6B-E0EBDD092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HLI Training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35552-5C77-4466-B4DA-AC2F8E960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endParaRPr lang="en-GB" sz="17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15F66-C4A5-420A-0E8E-B7A97BD415F2}"/>
              </a:ext>
            </a:extLst>
          </p:cNvPr>
          <p:cNvSpPr txBox="1"/>
          <p:nvPr/>
        </p:nvSpPr>
        <p:spPr>
          <a:xfrm>
            <a:off x="3002537" y="2808078"/>
            <a:ext cx="6189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Hair Loss Innovations &amp; Training | HAIR LOSS TREATMENT | Manchester, UK (hairloss-innovations.co.uk)</a:t>
            </a:r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04FD1-11A8-E138-C9CB-D05479ED586E}"/>
              </a:ext>
            </a:extLst>
          </p:cNvPr>
          <p:cNvSpPr txBox="1"/>
          <p:nvPr/>
        </p:nvSpPr>
        <p:spPr>
          <a:xfrm>
            <a:off x="1629016" y="1728909"/>
            <a:ext cx="96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DFFFC33F-DF61-F531-1188-C3AEFB214EDD}"/>
              </a:ext>
            </a:extLst>
          </p:cNvPr>
          <p:cNvSpPr/>
          <p:nvPr/>
        </p:nvSpPr>
        <p:spPr>
          <a:xfrm>
            <a:off x="1821863" y="2912060"/>
            <a:ext cx="978408" cy="484632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3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erson cutting hair with scissors&#10;&#10;Description automatically generated">
            <a:extLst>
              <a:ext uri="{FF2B5EF4-FFF2-40B4-BE49-F238E27FC236}">
                <a16:creationId xmlns:a16="http://schemas.microsoft.com/office/drawing/2014/main" id="{135A540A-C9AF-750F-320C-0B6E8F4A2D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8" name="Content Placeholder 7" descr="A person combing hair on a mannequin&#10;&#10;Description automatically generated">
            <a:extLst>
              <a:ext uri="{FF2B5EF4-FFF2-40B4-BE49-F238E27FC236}">
                <a16:creationId xmlns:a16="http://schemas.microsoft.com/office/drawing/2014/main" id="{16E9D640-EDE4-5EBD-5C34-88E77A81C1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715000" y="381001"/>
            <a:ext cx="6858000" cy="6096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571DE-E908-40E7-63F5-B98DB873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dirty="0"/>
              <a:t>HLI </a:t>
            </a:r>
            <a:br>
              <a:rPr lang="en-US" sz="1800" dirty="0"/>
            </a:br>
            <a:r>
              <a:rPr lang="en-US" sz="1800" dirty="0"/>
              <a:t>This is a demonstration on a single hair extension</a:t>
            </a:r>
            <a:br>
              <a:rPr lang="en-US" sz="1800" dirty="0"/>
            </a:br>
            <a:r>
              <a:rPr lang="en-GB" sz="1800" dirty="0"/>
              <a:t>micro ring &amp; stick tip application.</a:t>
            </a:r>
            <a:endParaRPr lang="en-US" sz="1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5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D7D12574-25F0-4BB1-AA48-9DE7527AF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97838-96FF-E085-B0B8-1F8EF9187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HLI </a:t>
            </a:r>
            <a:br>
              <a:rPr lang="en-US" sz="3600" dirty="0"/>
            </a:br>
            <a:r>
              <a:rPr lang="en-GB" sz="1800" dirty="0"/>
              <a:t>Learner observing demonstration of micro ring &amp; stick tip application.</a:t>
            </a:r>
            <a:endParaRPr lang="en-US" sz="1800" dirty="0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" name="Content Placeholder 8" descr="A person in a mirror&#10;&#10;Description automatically generated">
            <a:extLst>
              <a:ext uri="{FF2B5EF4-FFF2-40B4-BE49-F238E27FC236}">
                <a16:creationId xmlns:a16="http://schemas.microsoft.com/office/drawing/2014/main" id="{4A15E4E9-0114-2B87-C4D9-2FFBA68D8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r="8704"/>
          <a:stretch/>
        </p:blipFill>
        <p:spPr>
          <a:xfrm rot="5400000">
            <a:off x="123444" y="2502579"/>
            <a:ext cx="4096512" cy="3370322"/>
          </a:xfrm>
          <a:prstGeom prst="rect">
            <a:avLst/>
          </a:prstGeom>
        </p:spPr>
      </p:pic>
      <p:pic>
        <p:nvPicPr>
          <p:cNvPr id="11" name="Content Placeholder 10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0FF88EC3-60A6-F359-F375-DDA52C084F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4" b="3"/>
          <a:stretch/>
        </p:blipFill>
        <p:spPr>
          <a:xfrm rot="5400000">
            <a:off x="4047744" y="2504956"/>
            <a:ext cx="4096512" cy="3365567"/>
          </a:xfrm>
          <a:prstGeom prst="rect">
            <a:avLst/>
          </a:prstGeom>
        </p:spPr>
      </p:pic>
      <p:pic>
        <p:nvPicPr>
          <p:cNvPr id="23" name="Content Placeholder 22" descr="A person cutting hair with a needle&#10;&#10;Description automatically generated">
            <a:extLst>
              <a:ext uri="{FF2B5EF4-FFF2-40B4-BE49-F238E27FC236}">
                <a16:creationId xmlns:a16="http://schemas.microsoft.com/office/drawing/2014/main" id="{3E9201DC-ABCB-45CE-9CCB-8F6A51D81C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8996" y="2651548"/>
            <a:ext cx="4096512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4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C9F64E8-8F1D-4A06-B1A4-685E72C0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E1D9B-2555-FC02-87E2-4815FAD0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HLI </a:t>
            </a:r>
            <a:br>
              <a:rPr lang="en-US" sz="2800" dirty="0"/>
            </a:br>
            <a:r>
              <a:rPr lang="en-GB" sz="1400" dirty="0"/>
              <a:t>Learner attempting application with single hair extension stick tip, Looper &amp; micro ring.</a:t>
            </a:r>
            <a:endParaRPr lang="en-US" sz="14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6674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ontent Placeholder 11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A2EC92AE-91F1-A5FD-34CA-C3B7BC4127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738" y="2806304"/>
            <a:ext cx="3502025" cy="2626518"/>
          </a:xfrm>
        </p:spPr>
      </p:pic>
      <p:pic>
        <p:nvPicPr>
          <p:cNvPr id="8" name="Content Placeholder 7" descr="A person cutting hair with a pair of tongs&#10;&#10;Description automatically generated">
            <a:extLst>
              <a:ext uri="{FF2B5EF4-FFF2-40B4-BE49-F238E27FC236}">
                <a16:creationId xmlns:a16="http://schemas.microsoft.com/office/drawing/2014/main" id="{79C4446B-92A0-5C08-CDF1-67D4564DE6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22" b="-2"/>
          <a:stretch/>
        </p:blipFill>
        <p:spPr>
          <a:xfrm rot="5400000">
            <a:off x="5157317" y="647334"/>
            <a:ext cx="2679192" cy="2651760"/>
          </a:xfrm>
          <a:prstGeom prst="rect">
            <a:avLst/>
          </a:prstGeom>
        </p:spPr>
      </p:pic>
      <p:pic>
        <p:nvPicPr>
          <p:cNvPr id="6" name="Content Placeholder 5" descr="A person getting a haircut&#10;&#10;Description automatically generated">
            <a:extLst>
              <a:ext uri="{FF2B5EF4-FFF2-40B4-BE49-F238E27FC236}">
                <a16:creationId xmlns:a16="http://schemas.microsoft.com/office/drawing/2014/main" id="{D2C220C8-7E85-2867-BB46-C260474C8A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6611" b="-2"/>
          <a:stretch/>
        </p:blipFill>
        <p:spPr>
          <a:xfrm rot="5400000">
            <a:off x="5157317" y="3464065"/>
            <a:ext cx="2679192" cy="2651760"/>
          </a:xfrm>
          <a:prstGeom prst="rect">
            <a:avLst/>
          </a:prstGeom>
        </p:spPr>
      </p:pic>
      <p:pic>
        <p:nvPicPr>
          <p:cNvPr id="10" name="Content Placeholder 9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B6CA7B23-AA57-AE38-C89F-4F20BF4EBF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 r="1" b="4132"/>
          <a:stretch/>
        </p:blipFill>
        <p:spPr>
          <a:xfrm rot="5400000">
            <a:off x="7143751" y="1490865"/>
            <a:ext cx="5495925" cy="378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1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3BE40A06-F20A-4590-B20B-34C50D338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5E929-7FD8-B2A2-65E2-A705E731E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 dirty="0"/>
              <a:t>HLI </a:t>
            </a:r>
            <a:br>
              <a:rPr lang="en-US" sz="1800" dirty="0"/>
            </a:br>
            <a:r>
              <a:rPr lang="en-GB" sz="1800" dirty="0"/>
              <a:t>Completion of single hair extension stick tip row.</a:t>
            </a:r>
            <a:endParaRPr lang="en-US" sz="1800" dirty="0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5ED1F66C-8776-02E4-7274-BCCF250C0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5738" y="1263807"/>
            <a:ext cx="6960524" cy="598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Completed Row </a:t>
            </a:r>
          </a:p>
        </p:txBody>
      </p:sp>
      <p:pic>
        <p:nvPicPr>
          <p:cNvPr id="6" name="Content Placeholder 5" descr="A close up of a person's hair&#10;&#10;Description automatically generated">
            <a:extLst>
              <a:ext uri="{FF2B5EF4-FFF2-40B4-BE49-F238E27FC236}">
                <a16:creationId xmlns:a16="http://schemas.microsoft.com/office/drawing/2014/main" id="{551D7161-A9B3-ED2B-B2E7-AC2629073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r="-3" b="-3"/>
          <a:stretch/>
        </p:blipFill>
        <p:spPr>
          <a:xfrm rot="5400000">
            <a:off x="123444" y="2336080"/>
            <a:ext cx="4096512" cy="3703320"/>
          </a:xfrm>
          <a:prstGeom prst="rect">
            <a:avLst/>
          </a:prstGeom>
        </p:spPr>
      </p:pic>
      <p:pic>
        <p:nvPicPr>
          <p:cNvPr id="13" name="Content Placeholder 12" descr="A person braiding hair with a clip&#10;&#10;Description automatically generated">
            <a:extLst>
              <a:ext uri="{FF2B5EF4-FFF2-40B4-BE49-F238E27FC236}">
                <a16:creationId xmlns:a16="http://schemas.microsoft.com/office/drawing/2014/main" id="{B6C85C05-A75C-D0BB-5B58-ED7E87C39D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4" b="-3"/>
          <a:stretch/>
        </p:blipFill>
        <p:spPr>
          <a:xfrm rot="5400000">
            <a:off x="4047744" y="2336080"/>
            <a:ext cx="4096512" cy="3703320"/>
          </a:xfrm>
          <a:prstGeom prst="rect">
            <a:avLst/>
          </a:prstGeom>
        </p:spPr>
      </p:pic>
      <p:pic>
        <p:nvPicPr>
          <p:cNvPr id="11" name="Content Placeholder 10" descr="A person cutting hair with scissors&#10;&#10;Description automatically generated">
            <a:extLst>
              <a:ext uri="{FF2B5EF4-FFF2-40B4-BE49-F238E27FC236}">
                <a16:creationId xmlns:a16="http://schemas.microsoft.com/office/drawing/2014/main" id="{CBA286FE-8B48-7A9A-F7E4-45943EF99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r="11275" b="-3"/>
          <a:stretch/>
        </p:blipFill>
        <p:spPr>
          <a:xfrm rot="5400000">
            <a:off x="7968996" y="2336080"/>
            <a:ext cx="409651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5549E48-55B4-43FA-96F3-A3F777E0F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CB83D-0954-A27C-2D04-1865DD6AD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405575"/>
            <a:ext cx="5001768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dirty="0"/>
              <a:t>HLI </a:t>
            </a:r>
            <a:br>
              <a:rPr lang="en-US" sz="2000" dirty="0"/>
            </a:br>
            <a:r>
              <a:rPr lang="en-US" sz="2000" dirty="0"/>
              <a:t>Learner happy with completed row. Ready to complete next technique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Content Placeholder 15" descr="A person with long hair on a mannequin&#10;&#10;Description automatically generated">
            <a:extLst>
              <a:ext uri="{FF2B5EF4-FFF2-40B4-BE49-F238E27FC236}">
                <a16:creationId xmlns:a16="http://schemas.microsoft.com/office/drawing/2014/main" id="{A45BFC4F-1E86-50E5-A885-EF5D3E6046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0" y="2611160"/>
            <a:ext cx="4160520" cy="3120390"/>
          </a:xfrm>
          <a:prstGeom prst="rect">
            <a:avLst/>
          </a:prstGeom>
        </p:spPr>
      </p:pic>
      <p:pic>
        <p:nvPicPr>
          <p:cNvPr id="8" name="Content Placeholder 7" descr="A person standing next to a mannequin&#10;&#10;Description automatically generated">
            <a:extLst>
              <a:ext uri="{FF2B5EF4-FFF2-40B4-BE49-F238E27FC236}">
                <a16:creationId xmlns:a16="http://schemas.microsoft.com/office/drawing/2014/main" id="{2C098A8E-C881-5D55-B772-718B59A42C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"/>
          <a:stretch/>
        </p:blipFill>
        <p:spPr>
          <a:xfrm rot="5400000">
            <a:off x="4015740" y="2592262"/>
            <a:ext cx="4160520" cy="3148157"/>
          </a:xfrm>
          <a:prstGeom prst="rect">
            <a:avLst/>
          </a:prstGeom>
        </p:spPr>
      </p:pic>
      <p:pic>
        <p:nvPicPr>
          <p:cNvPr id="6" name="Content Placeholder 5" descr="A person standing next to a mannequin&#10;&#10;Description automatically generated">
            <a:extLst>
              <a:ext uri="{FF2B5EF4-FFF2-40B4-BE49-F238E27FC236}">
                <a16:creationId xmlns:a16="http://schemas.microsoft.com/office/drawing/2014/main" id="{628AA4F8-A3DD-C038-957E-9A9F1BA5A0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" b="4"/>
          <a:stretch/>
        </p:blipFill>
        <p:spPr>
          <a:xfrm rot="5400000">
            <a:off x="7936992" y="2592596"/>
            <a:ext cx="4160520" cy="31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mannequin with a wig&#10;&#10;Description automatically generated">
            <a:extLst>
              <a:ext uri="{FF2B5EF4-FFF2-40B4-BE49-F238E27FC236}">
                <a16:creationId xmlns:a16="http://schemas.microsoft.com/office/drawing/2014/main" id="{39FB948C-4F57-1A51-92BE-B782B3D619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0999"/>
            <a:ext cx="6858000" cy="6096001"/>
          </a:xfrm>
          <a:prstGeom prst="rect">
            <a:avLst/>
          </a:prstGeom>
        </p:spPr>
      </p:pic>
      <p:pic>
        <p:nvPicPr>
          <p:cNvPr id="8" name="Content Placeholder 7" descr="Two women with long hair&#10;&#10;Description automatically generated">
            <a:extLst>
              <a:ext uri="{FF2B5EF4-FFF2-40B4-BE49-F238E27FC236}">
                <a16:creationId xmlns:a16="http://schemas.microsoft.com/office/drawing/2014/main" id="{90D6C916-9189-4058-309B-2642C584FA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4"/>
          <a:stretch/>
        </p:blipFill>
        <p:spPr>
          <a:xfrm rot="5400000">
            <a:off x="5715761" y="381761"/>
            <a:ext cx="6858000" cy="60944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88816-E8D9-53DF-E73F-475AF1C7E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HLI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Hair Loss Innovations &amp; Training | HAIR LOSS TREATMENT | Manchester, UK (hairloss-innovations.co.uk)</a:t>
            </a:r>
            <a:br>
              <a:rPr lang="en-GB" sz="2000" dirty="0">
                <a:solidFill>
                  <a:schemeClr val="bg1">
                    <a:lumMod val="95000"/>
                  </a:schemeClr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3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A3621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121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Avenir Next LT Pro</vt:lpstr>
      <vt:lpstr>Calibri</vt:lpstr>
      <vt:lpstr>AccentBoxVTI</vt:lpstr>
      <vt:lpstr>HLI Training</vt:lpstr>
      <vt:lpstr>HLI  This is a demonstration on a single hair extension micro ring &amp; stick tip application.</vt:lpstr>
      <vt:lpstr>HLI  Learner observing demonstration of micro ring &amp; stick tip application.</vt:lpstr>
      <vt:lpstr>HLI  Learner attempting application with single hair extension stick tip, Looper &amp; micro ring.</vt:lpstr>
      <vt:lpstr>HLI  Completion of single hair extension stick tip row.</vt:lpstr>
      <vt:lpstr>HLI  Learner happy with completed row. Ready to complete next technique</vt:lpstr>
      <vt:lpstr>HLI  Hair Loss Innovations &amp; Training | HAIR LOSS TREATMENT | Manchester, UK (hairloss-innovations.co.uk)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Hair Extension Training</dc:title>
  <dc:creator>julie webb</dc:creator>
  <cp:lastModifiedBy>Pam Franklin</cp:lastModifiedBy>
  <cp:revision>13</cp:revision>
  <dcterms:created xsi:type="dcterms:W3CDTF">2023-12-31T12:45:44Z</dcterms:created>
  <dcterms:modified xsi:type="dcterms:W3CDTF">2024-01-30T09:15:00Z</dcterms:modified>
</cp:coreProperties>
</file>