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E631E-5EA1-4272-BE60-ADBE933FF684}" v="29" dt="2024-01-22T14:09:43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80">
        <p14:reveal/>
      </p:transition>
    </mc:Choice>
    <mc:Fallback xmlns="">
      <p:transition spd="slow" advTm="1308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80">
        <p14:reveal/>
      </p:transition>
    </mc:Choice>
    <mc:Fallback xmlns="">
      <p:transition spd="slow" advTm="1308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3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80">
        <p14:reveal/>
      </p:transition>
    </mc:Choice>
    <mc:Fallback xmlns="">
      <p:transition spd="slow" advTm="1308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80">
        <p14:reveal/>
      </p:transition>
    </mc:Choice>
    <mc:Fallback xmlns="">
      <p:transition spd="slow" advTm="1308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80">
        <p14:reveal/>
      </p:transition>
    </mc:Choice>
    <mc:Fallback xmlns="">
      <p:transition spd="slow" advTm="1308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80">
        <p14:reveal/>
      </p:transition>
    </mc:Choice>
    <mc:Fallback xmlns="">
      <p:transition spd="slow" advTm="1308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80">
        <p14:reveal/>
      </p:transition>
    </mc:Choice>
    <mc:Fallback xmlns="">
      <p:transition spd="slow" advTm="1308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80">
        <p14:reveal/>
      </p:transition>
    </mc:Choice>
    <mc:Fallback xmlns="">
      <p:transition spd="slow" advTm="1308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80">
        <p14:reveal/>
      </p:transition>
    </mc:Choice>
    <mc:Fallback xmlns="">
      <p:transition spd="slow" advTm="1308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80">
        <p14:reveal/>
      </p:transition>
    </mc:Choice>
    <mc:Fallback xmlns="">
      <p:transition spd="slow" advTm="1308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080">
        <p14:reveal/>
      </p:transition>
    </mc:Choice>
    <mc:Fallback xmlns="">
      <p:transition spd="slow" advTm="1308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0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13080">
        <p14:reveal/>
      </p:transition>
    </mc:Choice>
    <mc:Fallback xmlns="">
      <p:transition spd="slow" advTm="13080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696F4257-8A8B-4687-A362-2FB0FD59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DAA48-6D08-6130-33BD-19732FD67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1597961"/>
            <a:ext cx="3231633" cy="3162300"/>
          </a:xfrm>
        </p:spPr>
        <p:txBody>
          <a:bodyPr>
            <a:normAutofit/>
          </a:bodyPr>
          <a:lstStyle/>
          <a:p>
            <a:r>
              <a:rPr lang="en-GB" dirty="0"/>
              <a:t>Crown Volumiser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AE275-A90E-4263-556C-DF7A0E779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8" y="4902489"/>
            <a:ext cx="3231633" cy="985075"/>
          </a:xfrm>
        </p:spPr>
        <p:txBody>
          <a:bodyPr>
            <a:normAutofit/>
          </a:bodyPr>
          <a:lstStyle/>
          <a:p>
            <a:r>
              <a:rPr lang="en-GB" dirty="0"/>
              <a:t>Client overview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75B7E46-FCBF-464B-8083-9AF1A059E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5672" y="-1263"/>
            <a:ext cx="3484819" cy="3430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F79A868-152F-4392-8D0D-C56B1C229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5672" y="3429000"/>
            <a:ext cx="348387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34">
            <a:extLst>
              <a:ext uri="{FF2B5EF4-FFF2-40B4-BE49-F238E27FC236}">
                <a16:creationId xmlns:a16="http://schemas.microsoft.com/office/drawing/2014/main" id="{613F7046-4879-4110-98EC-7B7416E5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43582" y="340722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E14A411-88B5-46A6-AD90-72073BCB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9837" y="3431225"/>
            <a:ext cx="3482163" cy="3430264"/>
          </a:xfrm>
          <a:custGeom>
            <a:avLst/>
            <a:gdLst>
              <a:gd name="connsiteX0" fmla="*/ 3478283 w 3482163"/>
              <a:gd name="connsiteY0" fmla="*/ 0 h 3430264"/>
              <a:gd name="connsiteX1" fmla="*/ 3482163 w 3482163"/>
              <a:gd name="connsiteY1" fmla="*/ 0 h 3430264"/>
              <a:gd name="connsiteX2" fmla="*/ 3482163 w 3482163"/>
              <a:gd name="connsiteY2" fmla="*/ 3430264 h 3430264"/>
              <a:gd name="connsiteX3" fmla="*/ 0 w 3482163"/>
              <a:gd name="connsiteY3" fmla="*/ 3430264 h 3430264"/>
              <a:gd name="connsiteX4" fmla="*/ 0 w 3482163"/>
              <a:gd name="connsiteY4" fmla="*/ 3426283 h 3430264"/>
              <a:gd name="connsiteX5" fmla="*/ 335407 w 3482163"/>
              <a:gd name="connsiteY5" fmla="*/ 3410137 h 3430264"/>
              <a:gd name="connsiteX6" fmla="*/ 3473897 w 3482163"/>
              <a:gd name="connsiteY6" fmla="*/ 170675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163" h="3430264">
                <a:moveTo>
                  <a:pt x="3478283" y="0"/>
                </a:moveTo>
                <a:lnTo>
                  <a:pt x="3482163" y="0"/>
                </a:lnTo>
                <a:lnTo>
                  <a:pt x="3482163" y="3430264"/>
                </a:lnTo>
                <a:lnTo>
                  <a:pt x="0" y="3430264"/>
                </a:lnTo>
                <a:lnTo>
                  <a:pt x="0" y="3426283"/>
                </a:lnTo>
                <a:lnTo>
                  <a:pt x="335407" y="3410137"/>
                </a:lnTo>
                <a:cubicBezTo>
                  <a:pt x="2041201" y="3245035"/>
                  <a:pt x="3386298" y="1871077"/>
                  <a:pt x="3473897" y="17067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A5A1A-D5ED-8EC3-DE59-5789EE47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2" r="53739" b="1"/>
          <a:stretch/>
        </p:blipFill>
        <p:spPr>
          <a:xfrm>
            <a:off x="8699542" y="2"/>
            <a:ext cx="3492458" cy="6858001"/>
          </a:xfrm>
          <a:custGeom>
            <a:avLst/>
            <a:gdLst/>
            <a:ahLst/>
            <a:cxnLst/>
            <a:rect l="l" t="t" r="r" b="b"/>
            <a:pathLst>
              <a:path w="3492458" h="6858001">
                <a:moveTo>
                  <a:pt x="0" y="0"/>
                </a:moveTo>
                <a:lnTo>
                  <a:pt x="3492458" y="0"/>
                </a:lnTo>
                <a:lnTo>
                  <a:pt x="3492458" y="3430264"/>
                </a:lnTo>
                <a:lnTo>
                  <a:pt x="3488603" y="3430264"/>
                </a:lnTo>
                <a:lnTo>
                  <a:pt x="3484192" y="3601898"/>
                </a:lnTo>
                <a:cubicBezTo>
                  <a:pt x="3390753" y="5415660"/>
                  <a:pt x="1866561" y="6858001"/>
                  <a:pt x="0" y="6858001"/>
                </a:cubicBezTo>
                <a:lnTo>
                  <a:pt x="0" y="3430264"/>
                </a:lnTo>
                <a:lnTo>
                  <a:pt x="0" y="34252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16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811">
        <p14:reveal/>
      </p:transition>
    </mc:Choice>
    <mc:Fallback xmlns="">
      <p:transition spd="slow" advTm="2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C663-B9CB-AAEF-E2D3-E9F3FDCD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Client with Alopecia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8BFEB-FE3A-D747-AD2B-96EF20482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Thinning hair line.</a:t>
            </a:r>
          </a:p>
        </p:txBody>
      </p:sp>
      <p:pic>
        <p:nvPicPr>
          <p:cNvPr id="8" name="Content Placeholder 7" descr="A person's head with a black clip in her hair&#10;&#10;Description automatically generated">
            <a:extLst>
              <a:ext uri="{FF2B5EF4-FFF2-40B4-BE49-F238E27FC236}">
                <a16:creationId xmlns:a16="http://schemas.microsoft.com/office/drawing/2014/main" id="{C6BBF5B5-5206-2E25-F22F-E7697EC249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97" y="2518563"/>
            <a:ext cx="4772982" cy="355314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BBDA6-DA8B-D05B-F693-B0AFD6880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dirty="0"/>
              <a:t>Alopecia patches on crown area.</a:t>
            </a:r>
          </a:p>
        </p:txBody>
      </p:sp>
      <p:pic>
        <p:nvPicPr>
          <p:cNvPr id="10" name="Content Placeholder 9" descr="A person's head with hair loss&#10;&#10;Description automatically generated">
            <a:extLst>
              <a:ext uri="{FF2B5EF4-FFF2-40B4-BE49-F238E27FC236}">
                <a16:creationId xmlns:a16="http://schemas.microsoft.com/office/drawing/2014/main" id="{93912CE5-0D08-935B-059D-D1621DB5CCA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3" y="2505075"/>
            <a:ext cx="4582687" cy="3566636"/>
          </a:xfrm>
        </p:spPr>
      </p:pic>
    </p:spTree>
    <p:extLst>
      <p:ext uri="{BB962C8B-B14F-4D97-AF65-F5344CB8AC3E}">
        <p14:creationId xmlns:p14="http://schemas.microsoft.com/office/powerpoint/2010/main" val="22749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846">
        <p14:reveal/>
      </p:transition>
    </mc:Choice>
    <mc:Fallback xmlns="">
      <p:transition spd="slow" advTm="384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1E21E-D05A-D785-C8BB-F0CACF22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Stage One: Consultation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8DE93-8E2C-6C2A-4DC4-A5B91E2F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364" y="2427316"/>
            <a:ext cx="4140096" cy="35135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After an in-depth consultation with my client, a Crown Volumiser application was agreed. This method will conceal  patches of Alopecia and give volume to thinning areas at the front area. My client wanted a natural look, mirroring her own hair</a:t>
            </a:r>
            <a:r>
              <a:rPr lang="en-US"/>
              <a:t>. </a:t>
            </a:r>
          </a:p>
          <a:p>
            <a:r>
              <a:rPr lang="en-US"/>
              <a:t>At </a:t>
            </a:r>
            <a:r>
              <a:rPr lang="en-US" dirty="0"/>
              <a:t>this stage, a colour match was identified and agreed. </a:t>
            </a:r>
          </a:p>
          <a:p>
            <a:r>
              <a:rPr lang="en-US" dirty="0"/>
              <a:t>The next stage would be the time and date of fitting.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 descr="A person taking a picture of a person in a mirror&#10;&#10;Description automatically generated">
            <a:extLst>
              <a:ext uri="{FF2B5EF4-FFF2-40B4-BE49-F238E27FC236}">
                <a16:creationId xmlns:a16="http://schemas.microsoft.com/office/drawing/2014/main" id="{DB534A08-C876-2736-2984-EBC8D4A20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0697" y="1471351"/>
            <a:ext cx="5220395" cy="391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318">
        <p14:reveal/>
      </p:transition>
    </mc:Choice>
    <mc:Fallback xmlns="">
      <p:transition spd="slow" advTm="1131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50FD556-4C97-47C4-8C29-C04095E24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2C5F8-CC9D-B5A7-32BA-FCFD88B4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3492242" cy="31623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Stage Two: Completed Crown Volumiser Application</a:t>
            </a:r>
          </a:p>
        </p:txBody>
      </p:sp>
      <p:pic>
        <p:nvPicPr>
          <p:cNvPr id="11" name="Picture 10" descr="A person with blonde hair&#10;&#10;Description automatically generated">
            <a:extLst>
              <a:ext uri="{FF2B5EF4-FFF2-40B4-BE49-F238E27FC236}">
                <a16:creationId xmlns:a16="http://schemas.microsoft.com/office/drawing/2014/main" id="{E23BDF09-2F1F-70AE-5FA1-DF4FBE1ED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5118" y="2546665"/>
            <a:ext cx="2352893" cy="176467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77ED65D-8324-4C4F-88A2-309BE7389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0450F3-2536-4082-A67D-8ADB80155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person with blonde hair&#10;&#10;Description automatically generated">
            <a:extLst>
              <a:ext uri="{FF2B5EF4-FFF2-40B4-BE49-F238E27FC236}">
                <a16:creationId xmlns:a16="http://schemas.microsoft.com/office/drawing/2014/main" id="{D4737E40-7FB6-B905-38E9-117988E91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0390" y="2546665"/>
            <a:ext cx="2352893" cy="1764670"/>
          </a:xfrm>
          <a:prstGeom prst="rect">
            <a:avLst/>
          </a:prstGeom>
        </p:spPr>
      </p:pic>
      <p:pic>
        <p:nvPicPr>
          <p:cNvPr id="5" name="Picture 4" descr="A person with blonde hair&#10;&#10;Description automatically generated">
            <a:extLst>
              <a:ext uri="{FF2B5EF4-FFF2-40B4-BE49-F238E27FC236}">
                <a16:creationId xmlns:a16="http://schemas.microsoft.com/office/drawing/2014/main" id="{2910FBDA-DED3-D83E-5BA9-A34FF3381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75" y="2326082"/>
            <a:ext cx="1764670" cy="22058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89347C-EDC0-F897-C5D2-87BB95380221}"/>
              </a:ext>
            </a:extLst>
          </p:cNvPr>
          <p:cNvSpPr txBox="1"/>
          <p:nvPr/>
        </p:nvSpPr>
        <p:spPr>
          <a:xfrm>
            <a:off x="5965705" y="4871113"/>
            <a:ext cx="447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Client very happy with result. </a:t>
            </a:r>
          </a:p>
        </p:txBody>
      </p:sp>
    </p:spTree>
    <p:extLst>
      <p:ext uri="{BB962C8B-B14F-4D97-AF65-F5344CB8AC3E}">
        <p14:creationId xmlns:p14="http://schemas.microsoft.com/office/powerpoint/2010/main" val="15621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809">
        <p14:reveal/>
      </p:transition>
    </mc:Choice>
    <mc:Fallback xmlns="">
      <p:transition spd="slow" advTm="3809">
        <p:fade/>
      </p:transition>
    </mc:Fallback>
  </mc:AlternateContent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103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Avenir Next LT Pro</vt:lpstr>
      <vt:lpstr>Avenir Next LT Pro Light</vt:lpstr>
      <vt:lpstr>BlocksVTI</vt:lpstr>
      <vt:lpstr>Crown Volumiser</vt:lpstr>
      <vt:lpstr>Client with Alopecia </vt:lpstr>
      <vt:lpstr>Stage One: Consultation</vt:lpstr>
      <vt:lpstr>Stage Two: Completed Crown Volumiser 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Crown Volumiser</dc:title>
  <dc:creator>julie webb</dc:creator>
  <cp:lastModifiedBy>Pam Franklin</cp:lastModifiedBy>
  <cp:revision>2</cp:revision>
  <dcterms:created xsi:type="dcterms:W3CDTF">2024-01-22T12:25:42Z</dcterms:created>
  <dcterms:modified xsi:type="dcterms:W3CDTF">2024-01-22T14:18:41Z</dcterms:modified>
</cp:coreProperties>
</file>